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FB6665F-6829-43D4-A4D5-AF59C6706461}">
  <a:tblStyle styleId="{AFB6665F-6829-43D4-A4D5-AF59C67064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c6ca335b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c6ca335b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982354a1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982354a1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c945eb28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c945eb28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c945eb2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c945eb2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c945eb28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c945eb28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9444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Delfinen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54825"/>
            <a:ext cx="9144001" cy="21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21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Udvidet risikomodel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152400" y="121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{AFB6665F-6829-43D4-A4D5-AF59C6706461}</a:tableStyleId>
              </a:tblPr>
              <a:tblGrid>
                <a:gridCol w="1547925"/>
                <a:gridCol w="1227200"/>
                <a:gridCol w="1059850"/>
                <a:gridCol w="753050"/>
                <a:gridCol w="850675"/>
                <a:gridCol w="1115625"/>
                <a:gridCol w="767000"/>
                <a:gridCol w="1199300"/>
              </a:tblGrid>
              <a:tr h="285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Risikomoment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sandsynlighed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Konsekvens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produkt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Præventive tiltag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Ansvarlig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Løsningsforslag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Ansvarlig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47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længerevarende Sygdom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7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14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Korrekt påklædning, 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Individuelle gruppemedlem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 sov varm spis sundt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Individuelle gruppemedlem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47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Arbejde forsvinder lokalt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7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14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gem det i cloud og husk at pull/push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individuelle gruppe medlem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lave backups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Individuelle gruppemedlem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569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9 årig Computer går ned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7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21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vær forsigtig med pc eller hav backup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Jens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LåneBærbar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August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47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For stort arbejdsvægt(2-personers gruppe)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7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21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Tag alt i bidder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Gruppen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Aftal mængde med lære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Gruppen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569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Miskommunikation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2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6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Kommuniker tydeligt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Enkelte gruppe medlem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Gør formål og tanker klart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enkelte Gruppemedlem</a:t>
                      </a:r>
                      <a:endParaRPr sz="800"/>
                    </a:p>
                  </a:txBody>
                  <a:tcPr marT="63500" marB="63500" marR="63500" marL="63500"/>
                </a:tc>
              </a:tr>
              <a:tr h="569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Corona Testsvar Ventetid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3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9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Få en test i god tid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den Coronatestede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800"/>
                        <a:t>Kommuniker hvad planen er</a:t>
                      </a:r>
                      <a:endParaRPr sz="8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65" name="Google Shape;65;p14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t/>
            </a:r>
            <a:endParaRPr b="1" sz="12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a" sz="1100"/>
              <a:t>Interessentanalyse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Interessenter: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Vi er interessenterne da vi gerne vil lave svømmeklubben et administrativt program.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Vores mål: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At lave et administrativt program der kan oprette og håndtere medlemmer, samt checke dårlige betalere og uddelegere medlemmer i forskellige grupper. Derudover skal det være brugervenligt, og fejlsikret.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Forventninger: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At skaffe erfaring med brugerhåndtering og at gemme data, indtastet af brugere og at det er genbrugeligt og læsevenligt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Hvad kan der forventes: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Vi forventer at programmet vil fungere, men skal brugertests før at det er klar til at blive distribueret til andre steder, da der kan være overset mangler og evt. fejl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Indvirkning positivt: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Vi udfordrer os selv med begreber vi ikke tidligere har haft fingrene dybt i, som forhåbentligt vil hjælpe med at udvikle vores kompetencer.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Indvirkning negativt: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Hvis de nye begreber virker uden for rækkevidde kan det virke som en stor opgave.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Mulig fremtidig reaktion: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Der kunne evt. være flere ting der crashede programmet end vi tidligere har troet, som vi vil gå tilbage og kigge på for at fejlsikre yderligere.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da" sz="1100">
                <a:solidFill>
                  <a:schemeClr val="dk1"/>
                </a:solidFill>
              </a:rPr>
              <a:t>Idéer: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Tilføje flere features som efternavne og kontaktoplysninger.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Scores Skulle gemmes i et tekstdokument.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Kunne sende rykkere til kunder der ikke har betalt automatiseret.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Mere statistik så man kan se hvilke grupper ikke betaler.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Gemme data på indkomst. - gøre det virksomheds godkendt.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a" sz="1100">
                <a:solidFill>
                  <a:schemeClr val="dk1"/>
                </a:solidFill>
              </a:rPr>
              <a:t>Lave en pænere brugergrænse overflade evt. farver.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9845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Forgrenings klasser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1500"/>
            <a:ext cx="8520600" cy="16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5" y="1924825"/>
            <a:ext cx="5042650" cy="214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5325" y="2361300"/>
            <a:ext cx="4143400" cy="178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